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5" r:id="rId8"/>
    <p:sldId id="271" r:id="rId9"/>
    <p:sldId id="268" r:id="rId10"/>
    <p:sldId id="272" r:id="rId11"/>
    <p:sldId id="27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A7B"/>
    <a:srgbClr val="071CA2"/>
    <a:srgbClr val="0000E2"/>
    <a:srgbClr val="050BAF"/>
    <a:srgbClr val="031ED4"/>
    <a:srgbClr val="65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22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2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8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01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5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2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42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5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11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64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96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14" y="0"/>
            <a:ext cx="12219214" cy="7131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B. Nederstigt, A. Sen, M. </a:t>
            </a:r>
            <a:r>
              <a:rPr lang="en-GB" dirty="0" err="1" smtClean="0">
                <a:solidFill>
                  <a:schemeClr val="bg1"/>
                </a:solidFill>
              </a:rPr>
              <a:t>Voinea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36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Hadoop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4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Graph Analysis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solidFill>
                <a:srgbClr val="031ED4"/>
              </a:solidFill>
            </a:endParaRPr>
          </a:p>
          <a:p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32657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Graph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4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omvansaghi.files.wordpress.com/2011/10/burning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r>
              <a:rPr lang="en-GB" sz="4400" dirty="0" err="1" smtClean="0">
                <a:solidFill>
                  <a:schemeClr val="bg1"/>
                </a:solidFill>
              </a:rPr>
              <a:t>eXist</a:t>
            </a:r>
            <a:r>
              <a:rPr lang="en-GB" sz="4400" dirty="0" smtClean="0">
                <a:solidFill>
                  <a:schemeClr val="bg1"/>
                </a:solidFill>
              </a:rPr>
              <a:t> – Hadoop – Graph Analysis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35485"/>
            <a:ext cx="12192000" cy="513184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90600" y="517525"/>
            <a:ext cx="4629539" cy="1034435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This presentation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214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eXist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Movie Lookup &amp; Shakespeare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031ED4"/>
                </a:solidFill>
              </a:rPr>
              <a:t>eXist</a:t>
            </a:r>
            <a:r>
              <a:rPr lang="en-GB" dirty="0" smtClean="0">
                <a:solidFill>
                  <a:srgbClr val="031ED4"/>
                </a:solidFill>
              </a:rPr>
              <a:t> Applications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XQuery – XSLT – JQuery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Most difficult: Displaying character lines</a:t>
            </a:r>
          </a:p>
          <a:p>
            <a:endParaRPr lang="en-GB" dirty="0" smtClean="0">
              <a:solidFill>
                <a:srgbClr val="031ED4"/>
              </a:solidFill>
            </a:endParaRPr>
          </a:p>
          <a:p>
            <a:endParaRPr lang="en-GB" dirty="0">
              <a:solidFill>
                <a:srgbClr val="031ED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27" y="3676252"/>
            <a:ext cx="3522756" cy="1300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01" y="2291177"/>
            <a:ext cx="4314825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24" y="4235670"/>
            <a:ext cx="1636018" cy="18366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pic>
        <p:nvPicPr>
          <p:cNvPr id="3" name="Picture 2" descr="twitter-bootstrap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959" y="4963146"/>
            <a:ext cx="2041124" cy="11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omvansaghi.files.wordpress.com/2011/10/burning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448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29539" cy="1325563"/>
          </a:xfrm>
          <a:solidFill>
            <a:srgbClr val="031ED4"/>
          </a:solidFill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This presentation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r>
              <a:rPr lang="en-GB" sz="4400" dirty="0" smtClean="0">
                <a:solidFill>
                  <a:schemeClr val="bg1"/>
                </a:solidFill>
              </a:rPr>
              <a:t>eXist – eXist – Hadoop - </a:t>
            </a:r>
            <a:r>
              <a:rPr lang="en-GB" sz="4400" dirty="0" err="1" smtClean="0">
                <a:solidFill>
                  <a:schemeClr val="bg1"/>
                </a:solidFill>
              </a:rPr>
              <a:t>Giraph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Webdatamanagement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6" descr="http://www.cfa.arizona.edu/symphony/images/ArizonaSymphony2011aerialSerrano_0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35485"/>
            <a:ext cx="12192000" cy="513184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0600" y="502609"/>
            <a:ext cx="4629539" cy="1034435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Music XML Online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740" y="6413232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" y="2155371"/>
            <a:ext cx="5631235" cy="1384995"/>
          </a:xfrm>
          <a:prstGeom prst="rect">
            <a:avLst/>
          </a:prstGeom>
          <a:solidFill>
            <a:srgbClr val="071CA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eXist wrapper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Conversion on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Everything else using XML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4825482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eXist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4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Hadoop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645"/>
            <a:ext cx="12192000" cy="63571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192400"/>
            <a:ext cx="4638867" cy="1384995"/>
          </a:xfrm>
          <a:prstGeom prst="rect">
            <a:avLst/>
          </a:prstGeom>
          <a:solidFill>
            <a:srgbClr val="071CA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Combiner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Movie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 smtClean="0">
                <a:solidFill>
                  <a:schemeClr val="bg1"/>
                </a:solidFill>
              </a:rPr>
              <a:t>PigLatin</a:t>
            </a:r>
            <a:r>
              <a:rPr lang="en-GB" sz="2800" dirty="0" smtClean="0">
                <a:solidFill>
                  <a:schemeClr val="bg1"/>
                </a:solidFill>
              </a:rPr>
              <a:t> Query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5508" y="2192400"/>
            <a:ext cx="5088292" cy="1384995"/>
          </a:xfrm>
          <a:prstGeom prst="rect">
            <a:avLst/>
          </a:prstGeom>
          <a:solidFill>
            <a:srgbClr val="071CA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Software setup &amp;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XML Input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Read Movie XML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38200" y="522514"/>
            <a:ext cx="10515600" cy="1007706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Map Combine Reduce &amp; </a:t>
            </a:r>
            <a:r>
              <a:rPr lang="en-GB" dirty="0" err="1" smtClean="0">
                <a:solidFill>
                  <a:schemeClr val="bg1"/>
                </a:solidFill>
              </a:rPr>
              <a:t>PigLatin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6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66407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ED4"/>
                </a:solidFill>
              </a:rPr>
              <a:t>Inverted File TF-IDF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1825625"/>
            <a:ext cx="6206524" cy="4351338"/>
          </a:xfrm>
        </p:spPr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Map -&gt; Parse xml document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Combine -&gt; Tokenize &amp; compute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Reduce -&gt; Compute TF, IDF &amp; TF-IDF per word</a:t>
            </a:r>
          </a:p>
          <a:p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pic>
        <p:nvPicPr>
          <p:cNvPr id="3" name="Picture 2" descr="Hadoop_log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9913"/>
          <a:stretch/>
        </p:blipFill>
        <p:spPr>
          <a:xfrm>
            <a:off x="4218017" y="4735931"/>
            <a:ext cx="4161325" cy="1164277"/>
          </a:xfrm>
          <a:prstGeom prst="rect">
            <a:avLst/>
          </a:prstGeom>
        </p:spPr>
      </p:pic>
      <p:pic>
        <p:nvPicPr>
          <p:cNvPr id="4" name="Picture 3" descr="tf-id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86" y="3538998"/>
            <a:ext cx="4064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142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Web Data Management</vt:lpstr>
      <vt:lpstr>PowerPoint Presentation</vt:lpstr>
      <vt:lpstr>PowerPoint Presentation</vt:lpstr>
      <vt:lpstr>Movie Lookup &amp; Shakespeare</vt:lpstr>
      <vt:lpstr>This presentation</vt:lpstr>
      <vt:lpstr>PowerPoint Presentation</vt:lpstr>
      <vt:lpstr>PowerPoint Presentation</vt:lpstr>
      <vt:lpstr>PowerPoint Presentation</vt:lpstr>
      <vt:lpstr>Inverted File TF-IDF</vt:lpstr>
      <vt:lpstr>PowerPoint Presentation</vt:lpstr>
      <vt:lpstr>Graph Analysis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Webdatamanagement</dc:title>
  <dc:creator>bouke</dc:creator>
  <cp:lastModifiedBy>bouke</cp:lastModifiedBy>
  <cp:revision>40</cp:revision>
  <dcterms:created xsi:type="dcterms:W3CDTF">2014-06-29T10:42:03Z</dcterms:created>
  <dcterms:modified xsi:type="dcterms:W3CDTF">2014-06-30T18:42:49Z</dcterms:modified>
</cp:coreProperties>
</file>